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53200" y="5587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423" y="822325"/>
            <a:ext cx="4614863" cy="4072128"/>
            <a:chOff x="3886200" y="777239"/>
            <a:chExt cx="4614863" cy="40721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777239"/>
              <a:ext cx="2084735" cy="407212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029" y="777239"/>
              <a:ext cx="2030034" cy="4072128"/>
            </a:xfrm>
            <a:prstGeom prst="rect">
              <a:avLst/>
            </a:prstGeom>
          </p:spPr>
        </p:pic>
        <p:cxnSp>
          <p:nvCxnSpPr>
            <p:cNvPr id="13" name="꺾인 연결선 12"/>
            <p:cNvCxnSpPr/>
            <p:nvPr/>
          </p:nvCxnSpPr>
          <p:spPr>
            <a:xfrm flipV="1">
              <a:off x="5791203" y="3260725"/>
              <a:ext cx="990597" cy="76200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457" y="517525"/>
            <a:ext cx="3207928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936428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48237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527936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579506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3703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1388</Words>
  <Application>Microsoft Office PowerPoint</Application>
  <PresentationFormat>사용자 지정</PresentationFormat>
  <Paragraphs>270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- AI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210</cp:revision>
  <cp:lastPrinted>2024-07-31T02:53:44Z</cp:lastPrinted>
  <dcterms:created xsi:type="dcterms:W3CDTF">2024-07-30T05:28:41Z</dcterms:created>
  <dcterms:modified xsi:type="dcterms:W3CDTF">2024-08-06T06:06:04Z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